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7/15/2016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7/15/2016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7/15/2016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7/15/2016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7/15/2016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revdafond.ru/" TargetMode="External"/><Relationship Id="rId2" Type="http://schemas.openxmlformats.org/officeDocument/2006/relationships/hyperlink" Target="mailto:fond.revda@mail.r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://revdafond.ru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5343" y="369116"/>
            <a:ext cx="9378892" cy="1988190"/>
          </a:xfrm>
        </p:spPr>
        <p:txBody>
          <a:bodyPr/>
          <a:lstStyle/>
          <a:p>
            <a:pPr algn="l"/>
            <a:r>
              <a:rPr lang="ru-RU" sz="6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</a:t>
            </a:r>
            <a:r>
              <a:rPr lang="ru-RU" sz="6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6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площадки</a:t>
            </a:r>
            <a:endParaRPr lang="ru-RU" sz="6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05343" y="3204594"/>
            <a:ext cx="4085439" cy="3212983"/>
          </a:xfrm>
        </p:spPr>
        <p:txBody>
          <a:bodyPr/>
          <a:lstStyle/>
          <a:p>
            <a:pPr algn="ctr"/>
            <a:r>
              <a:rPr lang="ru-RU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Городской округ Ревда Свердловская область.</a:t>
            </a:r>
          </a:p>
          <a:p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4907" y="1708345"/>
            <a:ext cx="2687274" cy="426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23069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609599"/>
            <a:ext cx="5310231" cy="1907097"/>
          </a:xfrm>
        </p:spPr>
        <p:txBody>
          <a:bodyPr>
            <a:noAutofit/>
          </a:bodyPr>
          <a:lstStyle/>
          <a:p>
            <a:r>
              <a:rPr lang="ru-RU" sz="4400" b="1" dirty="0">
                <a:solidFill>
                  <a:srgbClr val="7030A0"/>
                </a:solidFill>
              </a:rPr>
              <a:t>Приглашаем к сотрудничеству!</a:t>
            </a:r>
            <a:br>
              <a:rPr lang="ru-RU" sz="4400" b="1" dirty="0">
                <a:solidFill>
                  <a:srgbClr val="7030A0"/>
                </a:solidFill>
              </a:rPr>
            </a:br>
            <a:br>
              <a:rPr lang="ru-RU" sz="4400" b="1" dirty="0">
                <a:solidFill>
                  <a:srgbClr val="7030A0"/>
                </a:solidFill>
              </a:rPr>
            </a:br>
            <a:endParaRPr lang="ru-RU" sz="4400" b="1" dirty="0">
              <a:solidFill>
                <a:srgbClr val="7030A0"/>
              </a:solidFill>
            </a:endParaRPr>
          </a:p>
        </p:txBody>
      </p:sp>
      <p:sp>
        <p:nvSpPr>
          <p:cNvPr id="17" name="Объект 16"/>
          <p:cNvSpPr>
            <a:spLocks noGrp="1"/>
          </p:cNvSpPr>
          <p:nvPr>
            <p:ph idx="1"/>
          </p:nvPr>
        </p:nvSpPr>
        <p:spPr>
          <a:xfrm>
            <a:off x="677334" y="3187817"/>
            <a:ext cx="7199928" cy="3389152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Фонд поддержки малого и среднего  предпринимательства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МО «Ревдинский район»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тел: 8(34397) 5-49-77, 8-922-14-81-326, +7(902)41-04-580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623280, Свердловская обл., г. Ревда, ул. Азина, 83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Email: </a:t>
            </a:r>
            <a:r>
              <a:rPr lang="en-US" b="1" u="sng" dirty="0">
                <a:solidFill>
                  <a:schemeClr val="tx1">
                    <a:lumMod val="95000"/>
                    <a:lumOff val="5000"/>
                  </a:schemeClr>
                </a:solidFill>
                <a:hlinkClick r:id="rId2"/>
              </a:rPr>
              <a:t>fond.revda@mail.ru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WEB-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сайт: 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hlinkClick r:id="rId3"/>
              </a:rPr>
              <a:t>http://revdafond.ru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Мы в контакте: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https://new.vk.com/fond.revda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8900"/>
            <a:ext cx="4267200" cy="2362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0281" y="3577598"/>
            <a:ext cx="3389414" cy="297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27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Немного о городе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1395" y="1518407"/>
            <a:ext cx="5528344" cy="4887986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 Ревда расположен в 47 км к западу от Екатеринбурга, в той части Среднего Урала, где проходит географическая граница между Европой и Азией, на железнодорожной магистрали Екатеринбург - Казань. Площадь округа 1106,05 квадратных километров, что составляет 0,57 % Свердловской области. Кроме того, Ревда через г. Первоуральск имеет выход на железную дорогу Екатеринбург - Пермь</a:t>
            </a:r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358" y="474748"/>
            <a:ext cx="4588776" cy="593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02161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Промышленность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в городе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268448" y="1392572"/>
            <a:ext cx="4592921" cy="505017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городе имеется 13 крупных и средних промышленных предприятий металлургической промышленности, строительного комплекса, производства кабельной продукции, распределения электроэнергии и воды.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Большая часть населения работает именно на этих заводах.</a:t>
            </a:r>
          </a:p>
          <a:p>
            <a:endParaRPr lang="ru-RU" sz="2000" dirty="0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6014905" y="3162650"/>
            <a:ext cx="5645791" cy="3280094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Ревде существует четыре градообразующих предприятия, принадлежащие двум крупным промышленным холдингам — Уральской горно -  металлургической компании: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Среднеуральский медеплавильный завод (СУМЗ);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Ревдинский кирпичный завод (РКЗ)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Ревдинский завод  по  обработке цветных  металлов (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РзОЦМ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Нижнесергинский метизно-металлургический завод (НСММЗ). 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673" y="4525441"/>
            <a:ext cx="4947400" cy="20599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7312" y="494950"/>
            <a:ext cx="3819103" cy="243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6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117" y="293616"/>
            <a:ext cx="8753885" cy="1048624"/>
          </a:xfr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площадки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342241"/>
            <a:ext cx="6142916" cy="4699122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В феврале 2016 года Фонд поддержки малого предпринимательства Ревды  начал формировать базу данных инвестиционных площадок, расположенных на территории городского округа Ревда.</a:t>
            </a:r>
          </a:p>
          <a:p>
            <a:r>
              <a:rPr lang="ru-RU" dirty="0">
                <a:solidFill>
                  <a:schemeClr val="tx1"/>
                </a:solidFill>
              </a:rPr>
              <a:t>Информация размещена на официальном сайте фонда -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hlinkClick r:id="rId2"/>
              </a:rPr>
              <a:t>http://revdafond.ru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На сегодняшний день: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на сайте размещена информация о  20  инвестиционных  площадках.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заключено 2 инвестиционных соглашения.</a:t>
            </a:r>
          </a:p>
          <a:p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077" y="2333479"/>
            <a:ext cx="5207391" cy="424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20737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336" y="536896"/>
            <a:ext cx="11744587" cy="788566"/>
          </a:xfrm>
        </p:spPr>
        <p:txBody>
          <a:bodyPr>
            <a:noAutofit/>
          </a:bodyPr>
          <a:lstStyle/>
          <a:p>
            <a:r>
              <a:rPr lang="ru-RU" sz="4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Промышленная площадка «Урал – ТЭР»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3791" y="1325461"/>
            <a:ext cx="8372213" cy="5079501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8537251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6169" y="208126"/>
            <a:ext cx="6509857" cy="949555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Промышленная площадка</a:t>
            </a:r>
            <a:br>
              <a:rPr lang="ru-RU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«Урал – ТЭР»</a:t>
            </a:r>
            <a:endParaRPr lang="ru-RU" sz="3200" dirty="0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48160" y="208126"/>
            <a:ext cx="3250879" cy="3020828"/>
          </a:xfrm>
        </p:spPr>
      </p:pic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403041" y="1328750"/>
            <a:ext cx="4227682" cy="5382443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Общая площадь: 4108 кв. м</a:t>
            </a:r>
          </a:p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Вид  собственности: частная</a:t>
            </a:r>
          </a:p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Инфраструктура: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Газ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Теплоснабжение(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ценрализованное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газовые котлы)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Электроэнергия (150квт)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Водоснабжение (Централизованное,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хозпитьевое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без лимита)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Водоотведение  </a:t>
            </a:r>
          </a:p>
          <a:p>
            <a:pPr algn="ctr"/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Имеется около 50 помещений разной площади, где можно разместить  как производство так и офисы.</a:t>
            </a:r>
          </a:p>
          <a:p>
            <a:pPr algn="ctr"/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Площадка расположена вблизи от федеральной трассы Пермь - Екатеринбург</a:t>
            </a:r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567" y="618741"/>
            <a:ext cx="3322204" cy="302088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5427" y="3364365"/>
            <a:ext cx="3358492" cy="314129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8322" y="3759460"/>
            <a:ext cx="3098281" cy="284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69927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004" y="243282"/>
            <a:ext cx="5863904" cy="1140902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Инвестиционная площадка</a:t>
            </a:r>
            <a:br>
              <a:rPr lang="ru-RU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Ильчевская</a:t>
            </a:r>
            <a:r>
              <a:rPr lang="ru-RU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- 7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3673" y="1644242"/>
            <a:ext cx="4118995" cy="4999840"/>
          </a:xfrm>
        </p:spPr>
        <p:txBody>
          <a:bodyPr/>
          <a:lstStyle/>
          <a:p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Площадь: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от 20 до 1400 кв. м</a:t>
            </a:r>
          </a:p>
          <a:p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Вид  собственности: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частная</a:t>
            </a:r>
          </a:p>
          <a:p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Инфраструктура: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Газ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Электроэнергия </a:t>
            </a:r>
          </a:p>
          <a:p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Подъездные пути: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асфальтированное покрытие</a:t>
            </a:r>
          </a:p>
          <a:p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Имеются производственные площади, открытые площади,  складские и офисные помещения.</a:t>
            </a:r>
          </a:p>
          <a:p>
            <a:pPr algn="ctr"/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Охраняемая территория.</a:t>
            </a:r>
          </a:p>
          <a:p>
            <a:pPr algn="ctr"/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АРЕНДА – от 50р/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кв.м</a:t>
            </a:r>
            <a:endParaRPr lang="ru-RU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652" y="243282"/>
            <a:ext cx="4152549" cy="2768366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02625" y="3889366"/>
            <a:ext cx="4132074" cy="2754716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4701" y="2337396"/>
            <a:ext cx="3477237" cy="231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59455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27172"/>
            <a:ext cx="8596668" cy="729841"/>
          </a:xfrm>
        </p:spPr>
        <p:txBody>
          <a:bodyPr/>
          <a:lstStyle/>
          <a:p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Офисные площади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77334" y="1241571"/>
            <a:ext cx="7610989" cy="479979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МУНИЦИПАЛЬНЫЕ: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Нежилые помещения № 10-18, 20,21 в жилом здании литер "А" расположенном по  адресу: г. Ревда, ул. Цветников, д. 20 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Встроенные нежилые  помещения № 101,102,103,104,105,106, в жилом здании литер А, расположенном по адресу: г. Ревда, ул. Максима Горького, д. 24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Нежилые помещения № 9,18,19,20 в нежилом здании литер А, А1, расположенного по  адресу: г. Ревда, ул.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Кирзавод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д. 3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Нежилое помещение № 30 в нежилом здании, литер А, расположенном по адресу: г. Ревда,  ул.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Кирзавод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д.3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ЧАСТНЫЕ: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Нежилое помещение, расположенное в жилом доме  по адресу, г. Ревда,  ул. Цветников, д. 14,  кв. 2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Административное здание,  г. Ревда,  ул. Энгельса, д. 53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3792" y="1332842"/>
            <a:ext cx="4393651" cy="43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7180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26503"/>
            <a:ext cx="8596668" cy="1703897"/>
          </a:xfrm>
        </p:spPr>
        <p:txBody>
          <a:bodyPr/>
          <a:lstStyle/>
          <a:p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Складские помещения.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86562" y="1065402"/>
            <a:ext cx="4278386" cy="1671843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Встроенные нежилые помещения № 1-7, 20-22,30,34-36,39.40,  в жилом здании, литер А, расположенном по  адресу:  г. Ревда,  ул. Чехова, д. 49 (149,1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кв.м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  <a:p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6887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Помещения располагаются на первом этаже.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Инфраструктура: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Газ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Теплоснабжение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Электроэнергия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Водоснабжение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Водоотведение  </a:t>
            </a:r>
          </a:p>
          <a:p>
            <a:pPr marL="0" indent="0">
              <a:buNone/>
            </a:pP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88383" y="847287"/>
            <a:ext cx="4185618" cy="1518408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Встроенные нежилые помещения № 35-51 в подвале жилого здания, литер А, расположенного по адресу: г. Ревда,  ул. Жуковского, д. 17 (168,5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кв.м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ru-RU" sz="1600" b="1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7977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Помещения находятся в подвале.</a:t>
            </a:r>
          </a:p>
          <a:p>
            <a:pPr marL="0" indent="0">
              <a:buNone/>
            </a:pP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Инфраструктура: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Газ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Теплоснабжение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Электроэнергия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Водоснабжение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Водоотведение  </a:t>
            </a: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9972" y="3825380"/>
            <a:ext cx="4301452" cy="286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622786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780</TotalTime>
  <Words>547</Words>
  <Application>Microsoft Office PowerPoint</Application>
  <PresentationFormat>Широкоэкранный</PresentationFormat>
  <Paragraphs>77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Trebuchet MS</vt:lpstr>
      <vt:lpstr>Wingdings</vt:lpstr>
      <vt:lpstr>Wingdings 3</vt:lpstr>
      <vt:lpstr>Аспект</vt:lpstr>
      <vt:lpstr>Инвестиционные площадки</vt:lpstr>
      <vt:lpstr> Немного о городе</vt:lpstr>
      <vt:lpstr>Промышленность  в городе</vt:lpstr>
      <vt:lpstr>Инвестиционные площадки</vt:lpstr>
      <vt:lpstr> Промышленная площадка «Урал – ТЭР»</vt:lpstr>
      <vt:lpstr>Промышленная площадка  «Урал – ТЭР»</vt:lpstr>
      <vt:lpstr>Инвестиционная площадка Ильчевская - 7</vt:lpstr>
      <vt:lpstr>Офисные площади</vt:lpstr>
      <vt:lpstr>Складские помещения.</vt:lpstr>
      <vt:lpstr>Приглашаем к сотрудничеству!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Инвестиционные площадки</dc:title>
  <dc:creator>Денис Мирошкин</dc:creator>
  <cp:lastModifiedBy>Денис Мирошкин</cp:lastModifiedBy>
  <cp:revision>40</cp:revision>
  <dcterms:created xsi:type="dcterms:W3CDTF">2016-06-17T09:32:33Z</dcterms:created>
  <dcterms:modified xsi:type="dcterms:W3CDTF">2016-07-15T10:32:48Z</dcterms:modified>
</cp:coreProperties>
</file>